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10" r:id="rId15"/>
    <p:sldId id="287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384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107CA-6042-4ABA-899C-694C1761C75E}" type="datetimeFigureOut">
              <a:rPr lang="tr-TR" smtClean="0"/>
              <a:t>22.03.2024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5605B-721E-48D8-B302-463C598E59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3771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D7B-C908-4AD3-90D4-0A03D47BCFBF}" type="datetimeFigureOut">
              <a:rPr lang="tr-TR" smtClean="0"/>
              <a:t>22.03.2024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69F4-9821-4134-A22A-1C1E52B8B7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8722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D7B-C908-4AD3-90D4-0A03D47BCFBF}" type="datetimeFigureOut">
              <a:rPr lang="tr-TR" smtClean="0"/>
              <a:t>22.03.2024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69F4-9821-4134-A22A-1C1E52B8B7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764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D7B-C908-4AD3-90D4-0A03D47BCFBF}" type="datetimeFigureOut">
              <a:rPr lang="tr-TR" smtClean="0"/>
              <a:t>22.03.2024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69F4-9821-4134-A22A-1C1E52B8B7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963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D7B-C908-4AD3-90D4-0A03D47BCFBF}" type="datetimeFigureOut">
              <a:rPr lang="tr-TR" smtClean="0"/>
              <a:t>22.03.2024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69F4-9821-4134-A22A-1C1E52B8B7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8255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D7B-C908-4AD3-90D4-0A03D47BCFBF}" type="datetimeFigureOut">
              <a:rPr lang="tr-TR" smtClean="0"/>
              <a:t>22.03.2024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69F4-9821-4134-A22A-1C1E52B8B7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2468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D7B-C908-4AD3-90D4-0A03D47BCFBF}" type="datetimeFigureOut">
              <a:rPr lang="tr-TR" smtClean="0"/>
              <a:t>22.03.2024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69F4-9821-4134-A22A-1C1E52B8B7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9003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D7B-C908-4AD3-90D4-0A03D47BCFBF}" type="datetimeFigureOut">
              <a:rPr lang="tr-TR" smtClean="0"/>
              <a:t>22.03.2024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69F4-9821-4134-A22A-1C1E52B8B7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747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D7B-C908-4AD3-90D4-0A03D47BCFBF}" type="datetimeFigureOut">
              <a:rPr lang="tr-TR" smtClean="0"/>
              <a:t>22.03.2024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69F4-9821-4134-A22A-1C1E52B8B7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513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D7B-C908-4AD3-90D4-0A03D47BCFBF}" type="datetimeFigureOut">
              <a:rPr lang="tr-TR" smtClean="0"/>
              <a:t>22.03.2024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69F4-9821-4134-A22A-1C1E52B8B7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847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D7B-C908-4AD3-90D4-0A03D47BCFBF}" type="datetimeFigureOut">
              <a:rPr lang="tr-TR" smtClean="0"/>
              <a:t>22.03.2024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69F4-9821-4134-A22A-1C1E52B8B7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0224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D7B-C908-4AD3-90D4-0A03D47BCFBF}" type="datetimeFigureOut">
              <a:rPr lang="tr-TR" smtClean="0"/>
              <a:t>22.03.2024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69F4-9821-4134-A22A-1C1E52B8B7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7710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07D7B-C908-4AD3-90D4-0A03D47BCFBF}" type="datetimeFigureOut">
              <a:rPr lang="tr-TR" smtClean="0"/>
              <a:t>22.03.2024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269F4-9821-4134-A22A-1C1E52B8B7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9896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bilecikram.meb.k12.tr/icerikler/zaman-yonetimi-dokumanlari_3949614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xmlns="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</p:grpSpPr>
        <p:grpSp>
          <p:nvGrpSpPr>
            <p:cNvPr id="15" name="Grup 14">
              <a:extLst>
                <a:ext uri="{FF2B5EF4-FFF2-40B4-BE49-F238E27FC236}">
                  <a16:creationId xmlns:a16="http://schemas.microsoft.com/office/drawing/2014/main" xmlns="" id="{7CE1BC0A-73EA-4137-B768-2C35C5D14113}"/>
                </a:ext>
              </a:extLst>
            </p:cNvPr>
            <p:cNvGrpSpPr/>
            <p:nvPr/>
          </p:nvGrpSpPr>
          <p:grpSpPr>
            <a:xfrm>
              <a:off x="121920" y="195072"/>
              <a:ext cx="11911584" cy="6534912"/>
              <a:chOff x="121920" y="195072"/>
              <a:chExt cx="11911584" cy="6534912"/>
            </a:xfrm>
          </p:grpSpPr>
          <p:sp>
            <p:nvSpPr>
              <p:cNvPr id="13" name="Metin kutusu 12">
                <a:extLst>
                  <a:ext uri="{FF2B5EF4-FFF2-40B4-BE49-F238E27FC236}">
                    <a16:creationId xmlns:a16="http://schemas.microsoft.com/office/drawing/2014/main" xmlns="" id="{DFE57526-7961-4F0C-A985-483FEFD5914F}"/>
                  </a:ext>
                </a:extLst>
              </p:cNvPr>
              <p:cNvSpPr txBox="1"/>
              <p:nvPr/>
            </p:nvSpPr>
            <p:spPr>
              <a:xfrm>
                <a:off x="131137" y="203039"/>
                <a:ext cx="11872317" cy="215444"/>
              </a:xfrm>
              <a:prstGeom prst="rect">
                <a:avLst/>
              </a:prstGeom>
              <a:solidFill>
                <a:srgbClr val="00CC99"/>
              </a:solidFill>
              <a:ln>
                <a:solidFill>
                  <a:srgbClr val="00808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800" dirty="0"/>
              </a:p>
            </p:txBody>
          </p:sp>
          <p:pic>
            <p:nvPicPr>
              <p:cNvPr id="12" name="Resim 11">
                <a:extLst>
                  <a:ext uri="{FF2B5EF4-FFF2-40B4-BE49-F238E27FC236}">
                    <a16:creationId xmlns:a16="http://schemas.microsoft.com/office/drawing/2014/main" xmlns="" id="{39057983-CA9C-468F-8B8C-6A39AE521C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99" r="16503" b="11983"/>
              <a:stretch/>
            </p:blipFill>
            <p:spPr>
              <a:xfrm>
                <a:off x="216481" y="272784"/>
                <a:ext cx="546428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sp>
            <p:nvSpPr>
              <p:cNvPr id="14" name="Dikdörtgen 13">
                <a:extLst>
                  <a:ext uri="{FF2B5EF4-FFF2-40B4-BE49-F238E27FC236}">
                    <a16:creationId xmlns:a16="http://schemas.microsoft.com/office/drawing/2014/main" xmlns="" id="{B8155D7C-DA2A-4CAB-A9C5-42D264922424}"/>
                  </a:ext>
                </a:extLst>
              </p:cNvPr>
              <p:cNvSpPr/>
              <p:nvPr/>
            </p:nvSpPr>
            <p:spPr>
              <a:xfrm>
                <a:off x="121920" y="195072"/>
                <a:ext cx="11911584" cy="6534912"/>
              </a:xfrm>
              <a:prstGeom prst="rect">
                <a:avLst/>
              </a:prstGeom>
              <a:noFill/>
              <a:ln w="381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xmlns="" id="{28E27605-9215-400B-BF3B-9465503AAC47}"/>
                </a:ext>
              </a:extLst>
            </p:cNvPr>
            <p:cNvSpPr txBox="1"/>
            <p:nvPr/>
          </p:nvSpPr>
          <p:spPr>
            <a:xfrm>
              <a:off x="131137" y="6426463"/>
              <a:ext cx="11872317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9" name="Başlık 1"/>
          <p:cNvSpPr>
            <a:spLocks noGrp="1"/>
          </p:cNvSpPr>
          <p:nvPr>
            <p:ph type="ctrTitle"/>
          </p:nvPr>
        </p:nvSpPr>
        <p:spPr>
          <a:xfrm>
            <a:off x="216481" y="927462"/>
            <a:ext cx="11726014" cy="1711235"/>
          </a:xfrm>
        </p:spPr>
        <p:txBody>
          <a:bodyPr>
            <a:normAutofit fontScale="90000"/>
          </a:bodyPr>
          <a:lstStyle/>
          <a:p>
            <a:pPr algn="r"/>
            <a:r>
              <a:rPr lang="tr-TR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ZAMAN VE </a:t>
            </a:r>
            <a:br>
              <a:rPr lang="tr-TR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ZAMAN YÖNETİMİ</a:t>
            </a:r>
          </a:p>
        </p:txBody>
      </p:sp>
      <p:sp>
        <p:nvSpPr>
          <p:cNvPr id="11" name="Alt Başlık 2"/>
          <p:cNvSpPr>
            <a:spLocks noGrp="1"/>
          </p:cNvSpPr>
          <p:nvPr>
            <p:ph type="subTitle" idx="1"/>
          </p:nvPr>
        </p:nvSpPr>
        <p:spPr>
          <a:xfrm>
            <a:off x="216481" y="2716789"/>
            <a:ext cx="11726014" cy="1306571"/>
          </a:xfrm>
        </p:spPr>
        <p:txBody>
          <a:bodyPr>
            <a:normAutofit/>
          </a:bodyPr>
          <a:lstStyle/>
          <a:p>
            <a:pPr algn="l"/>
            <a:endParaRPr lang="tr-TR" sz="4000" b="1" dirty="0">
              <a:solidFill>
                <a:srgbClr val="FF000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" y="3647440"/>
            <a:ext cx="3383280" cy="214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84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xmlns="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grpSp>
          <p:nvGrpSpPr>
            <p:cNvPr id="15" name="Grup 14">
              <a:extLst>
                <a:ext uri="{FF2B5EF4-FFF2-40B4-BE49-F238E27FC236}">
                  <a16:creationId xmlns:a16="http://schemas.microsoft.com/office/drawing/2014/main" xmlns="" id="{7CE1BC0A-73EA-4137-B768-2C35C5D14113}"/>
                </a:ext>
              </a:extLst>
            </p:cNvPr>
            <p:cNvGrpSpPr/>
            <p:nvPr/>
          </p:nvGrpSpPr>
          <p:grpSpPr>
            <a:xfrm>
              <a:off x="121920" y="195072"/>
              <a:ext cx="11911584" cy="6534912"/>
              <a:chOff x="121920" y="195072"/>
              <a:chExt cx="11911584" cy="6534912"/>
            </a:xfrm>
          </p:grpSpPr>
          <p:sp>
            <p:nvSpPr>
              <p:cNvPr id="13" name="Metin kutusu 12">
                <a:extLst>
                  <a:ext uri="{FF2B5EF4-FFF2-40B4-BE49-F238E27FC236}">
                    <a16:creationId xmlns:a16="http://schemas.microsoft.com/office/drawing/2014/main" xmlns="" id="{DFE57526-7961-4F0C-A985-483FEFD5914F}"/>
                  </a:ext>
                </a:extLst>
              </p:cNvPr>
              <p:cNvSpPr txBox="1"/>
              <p:nvPr/>
            </p:nvSpPr>
            <p:spPr>
              <a:xfrm>
                <a:off x="131137" y="203039"/>
                <a:ext cx="11872317" cy="338554"/>
              </a:xfrm>
              <a:prstGeom prst="rect">
                <a:avLst/>
              </a:prstGeom>
              <a:solidFill>
                <a:srgbClr val="00CC99"/>
              </a:solidFill>
              <a:ln>
                <a:solidFill>
                  <a:srgbClr val="00808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800" dirty="0"/>
              </a:p>
              <a:p>
                <a:pPr algn="ctr"/>
                <a:r>
                  <a:rPr lang="tr-TR" sz="800" dirty="0" smtClean="0">
                    <a:solidFill>
                      <a:srgbClr val="7030A0"/>
                    </a:solidFill>
                  </a:rPr>
                  <a:t> </a:t>
                </a:r>
                <a:endParaRPr lang="tr-TR" dirty="0">
                  <a:solidFill>
                    <a:srgbClr val="7030A0"/>
                  </a:solidFill>
                </a:endParaRPr>
              </a:p>
            </p:txBody>
          </p:sp>
          <p:pic>
            <p:nvPicPr>
              <p:cNvPr id="12" name="Resim 11">
                <a:extLst>
                  <a:ext uri="{FF2B5EF4-FFF2-40B4-BE49-F238E27FC236}">
                    <a16:creationId xmlns:a16="http://schemas.microsoft.com/office/drawing/2014/main" xmlns="" id="{39057983-CA9C-468F-8B8C-6A39AE521C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99" r="16503" b="11983"/>
              <a:stretch/>
            </p:blipFill>
            <p:spPr>
              <a:xfrm>
                <a:off x="216481" y="272784"/>
                <a:ext cx="546428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sp>
            <p:nvSpPr>
              <p:cNvPr id="14" name="Dikdörtgen 13">
                <a:extLst>
                  <a:ext uri="{FF2B5EF4-FFF2-40B4-BE49-F238E27FC236}">
                    <a16:creationId xmlns:a16="http://schemas.microsoft.com/office/drawing/2014/main" xmlns="" id="{B8155D7C-DA2A-4CAB-A9C5-42D264922424}"/>
                  </a:ext>
                </a:extLst>
              </p:cNvPr>
              <p:cNvSpPr/>
              <p:nvPr/>
            </p:nvSpPr>
            <p:spPr>
              <a:xfrm>
                <a:off x="121920" y="195072"/>
                <a:ext cx="11911584" cy="6534912"/>
              </a:xfrm>
              <a:prstGeom prst="rect">
                <a:avLst/>
              </a:prstGeom>
              <a:noFill/>
              <a:ln w="381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xmlns="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3C5491D0-1B06-43A1-A848-11884A507552}"/>
              </a:ext>
            </a:extLst>
          </p:cNvPr>
          <p:cNvSpPr/>
          <p:nvPr/>
        </p:nvSpPr>
        <p:spPr>
          <a:xfrm>
            <a:off x="216482" y="919115"/>
            <a:ext cx="11726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1" y="1712686"/>
            <a:ext cx="11726014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xmlns="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81" y="1558870"/>
            <a:ext cx="11726013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Karar Verme Zamanı...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altLang="tr-TR" sz="3200" dirty="0">
                <a:latin typeface="Arial Narrow" panose="020B0606020202030204" pitchFamily="34" charset="0"/>
              </a:rPr>
              <a:t>Şu anda ne iseniz bu, geçmişteki bir zamanda verdiğiniz ya da vermediğiniz kararların sonucudur.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altLang="tr-TR" sz="3200" dirty="0">
                <a:latin typeface="Arial Narrow" panose="020B0606020202030204" pitchFamily="34" charset="0"/>
              </a:rPr>
              <a:t>Şimdiki kararlarınız da on yıl sonra hangi noktada olacağınızı belirleyecektir.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altLang="tr-TR" sz="3200" b="1" dirty="0">
                <a:solidFill>
                  <a:srgbClr val="7030A0"/>
                </a:solidFill>
                <a:latin typeface="Arial Narrow" panose="020B0606020202030204" pitchFamily="34" charset="0"/>
              </a:rPr>
              <a:t>Bir şey yapmazsanız hiç bir şey elde edemezsiniz!</a:t>
            </a:r>
          </a:p>
          <a:p>
            <a:endParaRPr lang="tr-TR" altLang="tr-TR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12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xmlns="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grpSp>
          <p:nvGrpSpPr>
            <p:cNvPr id="15" name="Grup 14">
              <a:extLst>
                <a:ext uri="{FF2B5EF4-FFF2-40B4-BE49-F238E27FC236}">
                  <a16:creationId xmlns:a16="http://schemas.microsoft.com/office/drawing/2014/main" xmlns="" id="{7CE1BC0A-73EA-4137-B768-2C35C5D14113}"/>
                </a:ext>
              </a:extLst>
            </p:cNvPr>
            <p:cNvGrpSpPr/>
            <p:nvPr/>
          </p:nvGrpSpPr>
          <p:grpSpPr>
            <a:xfrm>
              <a:off x="121920" y="195072"/>
              <a:ext cx="11911584" cy="6534912"/>
              <a:chOff x="121920" y="195072"/>
              <a:chExt cx="11911584" cy="6534912"/>
            </a:xfrm>
          </p:grpSpPr>
          <p:sp>
            <p:nvSpPr>
              <p:cNvPr id="13" name="Metin kutusu 12">
                <a:extLst>
                  <a:ext uri="{FF2B5EF4-FFF2-40B4-BE49-F238E27FC236}">
                    <a16:creationId xmlns:a16="http://schemas.microsoft.com/office/drawing/2014/main" xmlns="" id="{DFE57526-7961-4F0C-A985-483FEFD5914F}"/>
                  </a:ext>
                </a:extLst>
              </p:cNvPr>
              <p:cNvSpPr txBox="1"/>
              <p:nvPr/>
            </p:nvSpPr>
            <p:spPr>
              <a:xfrm>
                <a:off x="131137" y="203039"/>
                <a:ext cx="11872317" cy="338554"/>
              </a:xfrm>
              <a:prstGeom prst="rect">
                <a:avLst/>
              </a:prstGeom>
              <a:solidFill>
                <a:srgbClr val="00CC99"/>
              </a:solidFill>
              <a:ln>
                <a:solidFill>
                  <a:srgbClr val="00808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800" dirty="0"/>
              </a:p>
              <a:p>
                <a:pPr algn="ctr"/>
                <a:r>
                  <a:rPr lang="tr-TR" sz="800" dirty="0" smtClean="0">
                    <a:solidFill>
                      <a:srgbClr val="7030A0"/>
                    </a:solidFill>
                  </a:rPr>
                  <a:t> </a:t>
                </a:r>
                <a:endParaRPr lang="tr-TR" dirty="0">
                  <a:solidFill>
                    <a:srgbClr val="7030A0"/>
                  </a:solidFill>
                </a:endParaRPr>
              </a:p>
            </p:txBody>
          </p:sp>
          <p:pic>
            <p:nvPicPr>
              <p:cNvPr id="12" name="Resim 11">
                <a:extLst>
                  <a:ext uri="{FF2B5EF4-FFF2-40B4-BE49-F238E27FC236}">
                    <a16:creationId xmlns:a16="http://schemas.microsoft.com/office/drawing/2014/main" xmlns="" id="{39057983-CA9C-468F-8B8C-6A39AE521C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99" r="16503" b="11983"/>
              <a:stretch/>
            </p:blipFill>
            <p:spPr>
              <a:xfrm>
                <a:off x="216481" y="272784"/>
                <a:ext cx="546428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sp>
            <p:nvSpPr>
              <p:cNvPr id="14" name="Dikdörtgen 13">
                <a:extLst>
                  <a:ext uri="{FF2B5EF4-FFF2-40B4-BE49-F238E27FC236}">
                    <a16:creationId xmlns:a16="http://schemas.microsoft.com/office/drawing/2014/main" xmlns="" id="{B8155D7C-DA2A-4CAB-A9C5-42D264922424}"/>
                  </a:ext>
                </a:extLst>
              </p:cNvPr>
              <p:cNvSpPr/>
              <p:nvPr/>
            </p:nvSpPr>
            <p:spPr>
              <a:xfrm>
                <a:off x="121920" y="195072"/>
                <a:ext cx="11911584" cy="6534912"/>
              </a:xfrm>
              <a:prstGeom prst="rect">
                <a:avLst/>
              </a:prstGeom>
              <a:noFill/>
              <a:ln w="381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xmlns="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3C5491D0-1B06-43A1-A848-11884A507552}"/>
              </a:ext>
            </a:extLst>
          </p:cNvPr>
          <p:cNvSpPr/>
          <p:nvPr/>
        </p:nvSpPr>
        <p:spPr>
          <a:xfrm>
            <a:off x="216482" y="919115"/>
            <a:ext cx="11726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1" y="1712686"/>
            <a:ext cx="11726014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xmlns="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81" y="1558870"/>
            <a:ext cx="11726013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Hedef Belirlemek...</a:t>
            </a:r>
          </a:p>
          <a:p>
            <a:endParaRPr lang="tr-TR" alt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altLang="tr-TR" sz="3200" b="1" dirty="0">
                <a:solidFill>
                  <a:srgbClr val="006666"/>
                </a:solidFill>
                <a:latin typeface="Arial Narrow" panose="020B0606020202030204" pitchFamily="34" charset="0"/>
              </a:rPr>
              <a:t>BAŞARININ İLK BASAMAĞI NE İSTEDİĞİNİZİ( NEYE SAHİP OLMAK İSTEDİĞİNİZİ YA DA NEYİ ELDE ETMEK İSTEDİĞİNİZİ ) BİLMEKTİR.</a:t>
            </a:r>
          </a:p>
          <a:p>
            <a:endParaRPr lang="tr-TR" altLang="tr-TR" sz="3200" dirty="0">
              <a:latin typeface="Arial Narrow" panose="020B0606020202030204" pitchFamily="34" charset="0"/>
            </a:endParaRPr>
          </a:p>
        </p:txBody>
      </p:sp>
      <p:graphicFrame>
        <p:nvGraphicFramePr>
          <p:cNvPr id="18" name="Object 8">
            <a:extLst>
              <a:ext uri="{FF2B5EF4-FFF2-40B4-BE49-F238E27FC236}">
                <a16:creationId xmlns:a16="http://schemas.microsoft.com/office/drawing/2014/main" xmlns="" id="{AAFA9163-6F44-4756-8A38-74D497DA87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974772"/>
              </p:ext>
            </p:extLst>
          </p:nvPr>
        </p:nvGraphicFramePr>
        <p:xfrm>
          <a:off x="4783015" y="3679990"/>
          <a:ext cx="3622431" cy="260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Klip" r:id="rId5" imgW="3473280" imgH="3472920" progId="MS_ClipArt_Gallery.2">
                  <p:embed/>
                </p:oleObj>
              </mc:Choice>
              <mc:Fallback>
                <p:oleObj name="Klip" r:id="rId5" imgW="3473280" imgH="3472920" progId="MS_ClipArt_Gallery.2">
                  <p:embed/>
                  <p:pic>
                    <p:nvPicPr>
                      <p:cNvPr id="29704" name="Object 8">
                        <a:extLst>
                          <a:ext uri="{FF2B5EF4-FFF2-40B4-BE49-F238E27FC236}">
                            <a16:creationId xmlns:a16="http://schemas.microsoft.com/office/drawing/2014/main" xmlns="" id="{C8BFAF63-F95B-42E7-B0FA-EC5AC49352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015" y="3679990"/>
                        <a:ext cx="3622431" cy="2604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666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ILAH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xmlns="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grpSp>
          <p:nvGrpSpPr>
            <p:cNvPr id="15" name="Grup 14">
              <a:extLst>
                <a:ext uri="{FF2B5EF4-FFF2-40B4-BE49-F238E27FC236}">
                  <a16:creationId xmlns:a16="http://schemas.microsoft.com/office/drawing/2014/main" xmlns="" id="{7CE1BC0A-73EA-4137-B768-2C35C5D14113}"/>
                </a:ext>
              </a:extLst>
            </p:cNvPr>
            <p:cNvGrpSpPr/>
            <p:nvPr/>
          </p:nvGrpSpPr>
          <p:grpSpPr>
            <a:xfrm>
              <a:off x="121920" y="195072"/>
              <a:ext cx="11911584" cy="6534912"/>
              <a:chOff x="121920" y="195072"/>
              <a:chExt cx="11911584" cy="6534912"/>
            </a:xfrm>
          </p:grpSpPr>
          <p:sp>
            <p:nvSpPr>
              <p:cNvPr id="13" name="Metin kutusu 12">
                <a:extLst>
                  <a:ext uri="{FF2B5EF4-FFF2-40B4-BE49-F238E27FC236}">
                    <a16:creationId xmlns:a16="http://schemas.microsoft.com/office/drawing/2014/main" xmlns="" id="{DFE57526-7961-4F0C-A985-483FEFD5914F}"/>
                  </a:ext>
                </a:extLst>
              </p:cNvPr>
              <p:cNvSpPr txBox="1"/>
              <p:nvPr/>
            </p:nvSpPr>
            <p:spPr>
              <a:xfrm>
                <a:off x="131137" y="203039"/>
                <a:ext cx="11872317" cy="215444"/>
              </a:xfrm>
              <a:prstGeom prst="rect">
                <a:avLst/>
              </a:prstGeom>
              <a:solidFill>
                <a:srgbClr val="00CC99"/>
              </a:solidFill>
              <a:ln>
                <a:solidFill>
                  <a:srgbClr val="00808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800" dirty="0"/>
              </a:p>
            </p:txBody>
          </p:sp>
          <p:pic>
            <p:nvPicPr>
              <p:cNvPr id="12" name="Resim 11">
                <a:extLst>
                  <a:ext uri="{FF2B5EF4-FFF2-40B4-BE49-F238E27FC236}">
                    <a16:creationId xmlns:a16="http://schemas.microsoft.com/office/drawing/2014/main" xmlns="" id="{39057983-CA9C-468F-8B8C-6A39AE521C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99" r="16503" b="11983"/>
              <a:stretch/>
            </p:blipFill>
            <p:spPr>
              <a:xfrm>
                <a:off x="216481" y="272784"/>
                <a:ext cx="546428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sp>
            <p:nvSpPr>
              <p:cNvPr id="14" name="Dikdörtgen 13">
                <a:extLst>
                  <a:ext uri="{FF2B5EF4-FFF2-40B4-BE49-F238E27FC236}">
                    <a16:creationId xmlns:a16="http://schemas.microsoft.com/office/drawing/2014/main" xmlns="" id="{B8155D7C-DA2A-4CAB-A9C5-42D264922424}"/>
                  </a:ext>
                </a:extLst>
              </p:cNvPr>
              <p:cNvSpPr/>
              <p:nvPr/>
            </p:nvSpPr>
            <p:spPr>
              <a:xfrm>
                <a:off x="121920" y="195072"/>
                <a:ext cx="11911584" cy="6534912"/>
              </a:xfrm>
              <a:prstGeom prst="rect">
                <a:avLst/>
              </a:prstGeom>
              <a:noFill/>
              <a:ln w="381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xmlns="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3C5491D0-1B06-43A1-A848-11884A507552}"/>
              </a:ext>
            </a:extLst>
          </p:cNvPr>
          <p:cNvSpPr/>
          <p:nvPr/>
        </p:nvSpPr>
        <p:spPr>
          <a:xfrm>
            <a:off x="216482" y="919115"/>
            <a:ext cx="11726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1" y="1712686"/>
            <a:ext cx="11726014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xmlns="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81" y="1558870"/>
            <a:ext cx="11726013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Hedeflerinize Ulaşmayı Sağlayacak Olanaklara Sahip Misiniz?...</a:t>
            </a:r>
          </a:p>
          <a:p>
            <a:endParaRPr lang="tr-TR" alt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altLang="tr-TR" sz="3200" b="1" dirty="0">
                <a:solidFill>
                  <a:srgbClr val="006666"/>
                </a:solidFill>
                <a:latin typeface="Arial Narrow" panose="020B0606020202030204" pitchFamily="34" charset="0"/>
              </a:rPr>
              <a:t>YAPMANIZ GEREKEN TEK ŞEY POTANSİYELİNİZİ DEĞERİNİN ALTINDA GÖRMEDEN, GERÇEKÇİ OLMANIZDIR.</a:t>
            </a:r>
          </a:p>
          <a:p>
            <a:endParaRPr lang="tr-TR" altLang="tr-TR" sz="3200" dirty="0">
              <a:latin typeface="Arial Narrow" panose="020B0606020202030204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0468DB8C-1085-41E9-B952-7A05C2B395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831" y="3512557"/>
            <a:ext cx="3595663" cy="278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0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xmlns="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grpSp>
          <p:nvGrpSpPr>
            <p:cNvPr id="15" name="Grup 14">
              <a:extLst>
                <a:ext uri="{FF2B5EF4-FFF2-40B4-BE49-F238E27FC236}">
                  <a16:creationId xmlns:a16="http://schemas.microsoft.com/office/drawing/2014/main" xmlns="" id="{7CE1BC0A-73EA-4137-B768-2C35C5D14113}"/>
                </a:ext>
              </a:extLst>
            </p:cNvPr>
            <p:cNvGrpSpPr/>
            <p:nvPr/>
          </p:nvGrpSpPr>
          <p:grpSpPr>
            <a:xfrm>
              <a:off x="121920" y="195072"/>
              <a:ext cx="11911584" cy="6534912"/>
              <a:chOff x="121920" y="195072"/>
              <a:chExt cx="11911584" cy="6534912"/>
            </a:xfrm>
          </p:grpSpPr>
          <p:pic>
            <p:nvPicPr>
              <p:cNvPr id="12" name="Resim 11">
                <a:extLst>
                  <a:ext uri="{FF2B5EF4-FFF2-40B4-BE49-F238E27FC236}">
                    <a16:creationId xmlns:a16="http://schemas.microsoft.com/office/drawing/2014/main" xmlns="" id="{39057983-CA9C-468F-8B8C-6A39AE521C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99" r="16503" b="11983"/>
              <a:stretch/>
            </p:blipFill>
            <p:spPr>
              <a:xfrm>
                <a:off x="216481" y="272784"/>
                <a:ext cx="546428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sp>
            <p:nvSpPr>
              <p:cNvPr id="14" name="Dikdörtgen 13">
                <a:extLst>
                  <a:ext uri="{FF2B5EF4-FFF2-40B4-BE49-F238E27FC236}">
                    <a16:creationId xmlns:a16="http://schemas.microsoft.com/office/drawing/2014/main" xmlns="" id="{B8155D7C-DA2A-4CAB-A9C5-42D264922424}"/>
                  </a:ext>
                </a:extLst>
              </p:cNvPr>
              <p:cNvSpPr/>
              <p:nvPr/>
            </p:nvSpPr>
            <p:spPr>
              <a:xfrm>
                <a:off x="121920" y="195072"/>
                <a:ext cx="11911584" cy="6534912"/>
              </a:xfrm>
              <a:prstGeom prst="rect">
                <a:avLst/>
              </a:prstGeom>
              <a:noFill/>
              <a:ln w="381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xmlns="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3C5491D0-1B06-43A1-A848-11884A507552}"/>
              </a:ext>
            </a:extLst>
          </p:cNvPr>
          <p:cNvSpPr/>
          <p:nvPr/>
        </p:nvSpPr>
        <p:spPr>
          <a:xfrm>
            <a:off x="216482" y="919115"/>
            <a:ext cx="11726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1" y="1712686"/>
            <a:ext cx="11726014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xmlns="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81" y="1558870"/>
            <a:ext cx="11726013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Başarının Önündeki Engeller...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altLang="tr-TR" sz="3200" dirty="0">
                <a:solidFill>
                  <a:srgbClr val="006666"/>
                </a:solidFill>
                <a:latin typeface="Arial Narrow" panose="020B0606020202030204" pitchFamily="34" charset="0"/>
              </a:rPr>
              <a:t>Yanlış  arkadaşlar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altLang="tr-TR" sz="3200" dirty="0">
                <a:solidFill>
                  <a:srgbClr val="006666"/>
                </a:solidFill>
                <a:latin typeface="Arial Narrow" panose="020B0606020202030204" pitchFamily="34" charset="0"/>
              </a:rPr>
              <a:t>Zorlamak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altLang="tr-TR" sz="3200" dirty="0">
                <a:solidFill>
                  <a:srgbClr val="006666"/>
                </a:solidFill>
                <a:latin typeface="Arial Narrow" panose="020B0606020202030204" pitchFamily="34" charset="0"/>
              </a:rPr>
              <a:t>Mükemmel olmak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altLang="tr-TR" sz="3200" dirty="0">
                <a:solidFill>
                  <a:srgbClr val="006666"/>
                </a:solidFill>
                <a:latin typeface="Arial Narrow" panose="020B0606020202030204" pitchFamily="34" charset="0"/>
              </a:rPr>
              <a:t>Başkalarını memnun etmeye çalışmak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altLang="tr-TR" sz="3200" dirty="0">
                <a:solidFill>
                  <a:srgbClr val="006666"/>
                </a:solidFill>
                <a:latin typeface="Arial Narrow" panose="020B0606020202030204" pitchFamily="34" charset="0"/>
              </a:rPr>
              <a:t>Acele  etmek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altLang="tr-TR" sz="3200" dirty="0">
                <a:solidFill>
                  <a:srgbClr val="006666"/>
                </a:solidFill>
                <a:latin typeface="Arial Narrow" panose="020B0606020202030204" pitchFamily="34" charset="0"/>
              </a:rPr>
              <a:t>Güçlü görünmek</a:t>
            </a:r>
          </a:p>
        </p:txBody>
      </p:sp>
      <p:graphicFrame>
        <p:nvGraphicFramePr>
          <p:cNvPr id="18" name="Object 13">
            <a:extLst>
              <a:ext uri="{FF2B5EF4-FFF2-40B4-BE49-F238E27FC236}">
                <a16:creationId xmlns:a16="http://schemas.microsoft.com/office/drawing/2014/main" xmlns="" id="{9319C009-136F-4F9D-9544-32CE242A80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065985"/>
              </p:ext>
            </p:extLst>
          </p:nvPr>
        </p:nvGraphicFramePr>
        <p:xfrm>
          <a:off x="9550985" y="1688386"/>
          <a:ext cx="2277600" cy="4529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Klip" r:id="rId4" imgW="2232000" imgH="4080960" progId="MS_ClipArt_Gallery.2">
                  <p:embed/>
                </p:oleObj>
              </mc:Choice>
              <mc:Fallback>
                <p:oleObj name="Klip" r:id="rId4" imgW="2232000" imgH="4080960" progId="MS_ClipArt_Gallery.2">
                  <p:embed/>
                  <p:pic>
                    <p:nvPicPr>
                      <p:cNvPr id="31757" name="Object 13">
                        <a:extLst>
                          <a:ext uri="{FF2B5EF4-FFF2-40B4-BE49-F238E27FC236}">
                            <a16:creationId xmlns:a16="http://schemas.microsoft.com/office/drawing/2014/main" xmlns="" id="{1066537D-BC39-4F7F-9BC5-AFA5B564A0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0985" y="1688386"/>
                        <a:ext cx="2277600" cy="45292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6925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3C5491D0-1B06-43A1-A848-11884A507552}"/>
              </a:ext>
            </a:extLst>
          </p:cNvPr>
          <p:cNvSpPr/>
          <p:nvPr/>
        </p:nvSpPr>
        <p:spPr>
          <a:xfrm>
            <a:off x="216482" y="919115"/>
            <a:ext cx="11726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Başarıya Giden Yolda “Verimli Çalışma”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1" y="1478226"/>
            <a:ext cx="11726014" cy="49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tr-TR" altLang="tr-TR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Unutmayın; Sevgiyi Ancak Severek Öğreniriz.</a:t>
            </a:r>
          </a:p>
          <a:p>
            <a:endParaRPr lang="tr-TR" altLang="tr-TR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tr-TR" altLang="tr-TR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Çalışmayı </a:t>
            </a:r>
            <a:r>
              <a:rPr lang="tr-TR" altLang="tr-TR" sz="48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da Ancak Çalışarak</a:t>
            </a:r>
            <a:r>
              <a:rPr lang="tr-TR" altLang="tr-TR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...</a:t>
            </a:r>
            <a:endParaRPr lang="tr-TR" altLang="tr-TR" sz="48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629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xmlns="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5748528"/>
            <a:chOff x="121920" y="195072"/>
            <a:chExt cx="11911584" cy="6534912"/>
          </a:xfrm>
        </p:grpSpPr>
        <p:grpSp>
          <p:nvGrpSpPr>
            <p:cNvPr id="15" name="Grup 14">
              <a:extLst>
                <a:ext uri="{FF2B5EF4-FFF2-40B4-BE49-F238E27FC236}">
                  <a16:creationId xmlns:a16="http://schemas.microsoft.com/office/drawing/2014/main" xmlns="" id="{7CE1BC0A-73EA-4137-B768-2C35C5D14113}"/>
                </a:ext>
              </a:extLst>
            </p:cNvPr>
            <p:cNvGrpSpPr/>
            <p:nvPr/>
          </p:nvGrpSpPr>
          <p:grpSpPr>
            <a:xfrm>
              <a:off x="121920" y="195072"/>
              <a:ext cx="11911584" cy="6534912"/>
              <a:chOff x="121920" y="195072"/>
              <a:chExt cx="11911584" cy="6534912"/>
            </a:xfrm>
          </p:grpSpPr>
          <p:sp>
            <p:nvSpPr>
              <p:cNvPr id="13" name="Metin kutusu 12">
                <a:extLst>
                  <a:ext uri="{FF2B5EF4-FFF2-40B4-BE49-F238E27FC236}">
                    <a16:creationId xmlns:a16="http://schemas.microsoft.com/office/drawing/2014/main" xmlns="" id="{DFE57526-7961-4F0C-A985-483FEFD5914F}"/>
                  </a:ext>
                </a:extLst>
              </p:cNvPr>
              <p:cNvSpPr txBox="1"/>
              <p:nvPr/>
            </p:nvSpPr>
            <p:spPr>
              <a:xfrm>
                <a:off x="131137" y="203039"/>
                <a:ext cx="11872317" cy="646331"/>
              </a:xfrm>
              <a:prstGeom prst="rect">
                <a:avLst/>
              </a:prstGeom>
              <a:solidFill>
                <a:srgbClr val="00CC99"/>
              </a:solidFill>
              <a:ln>
                <a:solidFill>
                  <a:srgbClr val="00808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800" dirty="0"/>
              </a:p>
              <a:p>
                <a:pPr algn="ctr"/>
                <a:r>
                  <a:rPr lang="tr-TR" sz="20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GEDİK ORTAOKULU</a:t>
                </a:r>
                <a:r>
                  <a:rPr lang="tr-TR" sz="20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tr-TR" sz="20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MÜDÜRLÜĞÜ</a:t>
                </a:r>
              </a:p>
              <a:p>
                <a:pPr algn="ctr"/>
                <a:r>
                  <a:rPr lang="tr-TR" sz="800" dirty="0">
                    <a:solidFill>
                      <a:srgbClr val="7030A0"/>
                    </a:solidFill>
                  </a:rPr>
                  <a:t> </a:t>
                </a:r>
                <a:endParaRPr lang="tr-TR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4" name="Dikdörtgen 13">
                <a:extLst>
                  <a:ext uri="{FF2B5EF4-FFF2-40B4-BE49-F238E27FC236}">
                    <a16:creationId xmlns:a16="http://schemas.microsoft.com/office/drawing/2014/main" xmlns="" id="{B8155D7C-DA2A-4CAB-A9C5-42D264922424}"/>
                  </a:ext>
                </a:extLst>
              </p:cNvPr>
              <p:cNvSpPr/>
              <p:nvPr/>
            </p:nvSpPr>
            <p:spPr>
              <a:xfrm>
                <a:off x="121920" y="195072"/>
                <a:ext cx="11911584" cy="6534912"/>
              </a:xfrm>
              <a:prstGeom prst="rect">
                <a:avLst/>
              </a:prstGeom>
              <a:noFill/>
              <a:ln w="381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xmlns="" id="{28E27605-9215-400B-BF3B-9465503AAC47}"/>
                </a:ext>
              </a:extLst>
            </p:cNvPr>
            <p:cNvSpPr txBox="1"/>
            <p:nvPr/>
          </p:nvSpPr>
          <p:spPr>
            <a:xfrm>
              <a:off x="131137" y="6426463"/>
              <a:ext cx="11872317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>
                  <a:solidFill>
                    <a:srgbClr val="7030A0"/>
                  </a:solidFill>
                </a:rPr>
                <a:t>Zaman Yönetimi</a:t>
              </a:r>
              <a:endParaRPr lang="tr-TR" sz="1200" b="1" i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18" name="Başlık 1"/>
          <p:cNvSpPr txBox="1">
            <a:spLocks/>
          </p:cNvSpPr>
          <p:nvPr/>
        </p:nvSpPr>
        <p:spPr>
          <a:xfrm>
            <a:off x="4506686" y="2476282"/>
            <a:ext cx="7315200" cy="2410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400" b="1" dirty="0">
                <a:solidFill>
                  <a:srgbClr val="006666"/>
                </a:solidFill>
                <a:latin typeface="Arial Black" panose="020B0A04020102020204" pitchFamily="34" charset="0"/>
              </a:rPr>
              <a:t>KATILIMINIZ İÇİN</a:t>
            </a:r>
            <a:br>
              <a:rPr lang="tr-TR" sz="4400" b="1" dirty="0">
                <a:solidFill>
                  <a:srgbClr val="006666"/>
                </a:solidFill>
                <a:latin typeface="Arial Black" panose="020B0A04020102020204" pitchFamily="34" charset="0"/>
              </a:rPr>
            </a:br>
            <a:r>
              <a:rPr lang="tr-TR" sz="4400" b="1" dirty="0">
                <a:solidFill>
                  <a:srgbClr val="006666"/>
                </a:solidFill>
                <a:latin typeface="Arial Black" panose="020B0A04020102020204" pitchFamily="34" charset="0"/>
              </a:rPr>
              <a:t>           </a:t>
            </a:r>
            <a:br>
              <a:rPr lang="tr-TR" sz="4400" b="1" dirty="0">
                <a:solidFill>
                  <a:srgbClr val="006666"/>
                </a:solidFill>
                <a:latin typeface="Arial Black" panose="020B0A04020102020204" pitchFamily="34" charset="0"/>
              </a:rPr>
            </a:br>
            <a:r>
              <a:rPr lang="tr-TR" sz="4400" b="1" dirty="0">
                <a:solidFill>
                  <a:srgbClr val="006666"/>
                </a:solidFill>
                <a:latin typeface="Arial Black" panose="020B0A04020102020204" pitchFamily="34" charset="0"/>
              </a:rPr>
              <a:t>TEŞEKKÜR EDERİM.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6299200" y="6309358"/>
            <a:ext cx="965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>
                <a:hlinkClick r:id="rId2"/>
              </a:rPr>
              <a:t>https</a:t>
            </a:r>
            <a:r>
              <a:rPr lang="tr-TR" sz="1000" dirty="0">
                <a:hlinkClick r:id="rId2"/>
              </a:rPr>
              <a:t>://</a:t>
            </a:r>
            <a:r>
              <a:rPr lang="tr-TR" sz="1000" dirty="0" smtClean="0">
                <a:hlinkClick r:id="rId2"/>
              </a:rPr>
              <a:t>bilecikram.meb.k12.tr/icerikler/zaman-yonetimi-dokumanlari_3949614.html</a:t>
            </a:r>
            <a:r>
              <a:rPr lang="tr-TR" sz="1000" dirty="0" smtClean="0"/>
              <a:t> adresinden alınmıştır.</a:t>
            </a:r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653240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xmlns="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grpSp>
          <p:nvGrpSpPr>
            <p:cNvPr id="15" name="Grup 14">
              <a:extLst>
                <a:ext uri="{FF2B5EF4-FFF2-40B4-BE49-F238E27FC236}">
                  <a16:creationId xmlns:a16="http://schemas.microsoft.com/office/drawing/2014/main" xmlns="" id="{7CE1BC0A-73EA-4137-B768-2C35C5D14113}"/>
                </a:ext>
              </a:extLst>
            </p:cNvPr>
            <p:cNvGrpSpPr/>
            <p:nvPr/>
          </p:nvGrpSpPr>
          <p:grpSpPr>
            <a:xfrm>
              <a:off x="121920" y="195072"/>
              <a:ext cx="11911584" cy="6534912"/>
              <a:chOff x="121920" y="195072"/>
              <a:chExt cx="11911584" cy="6534912"/>
            </a:xfrm>
          </p:grpSpPr>
          <p:sp>
            <p:nvSpPr>
              <p:cNvPr id="13" name="Metin kutusu 12">
                <a:extLst>
                  <a:ext uri="{FF2B5EF4-FFF2-40B4-BE49-F238E27FC236}">
                    <a16:creationId xmlns:a16="http://schemas.microsoft.com/office/drawing/2014/main" xmlns="" id="{DFE57526-7961-4F0C-A985-483FEFD5914F}"/>
                  </a:ext>
                </a:extLst>
              </p:cNvPr>
              <p:cNvSpPr txBox="1"/>
              <p:nvPr/>
            </p:nvSpPr>
            <p:spPr>
              <a:xfrm>
                <a:off x="131137" y="203039"/>
                <a:ext cx="11872317" cy="338554"/>
              </a:xfrm>
              <a:prstGeom prst="rect">
                <a:avLst/>
              </a:prstGeom>
              <a:solidFill>
                <a:srgbClr val="00CC99"/>
              </a:solidFill>
              <a:ln>
                <a:solidFill>
                  <a:srgbClr val="00808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800" dirty="0"/>
              </a:p>
              <a:p>
                <a:pPr algn="ctr"/>
                <a:r>
                  <a:rPr lang="tr-TR" sz="800" dirty="0" smtClean="0">
                    <a:solidFill>
                      <a:srgbClr val="7030A0"/>
                    </a:solidFill>
                  </a:rPr>
                  <a:t> </a:t>
                </a:r>
                <a:endParaRPr lang="tr-TR" dirty="0">
                  <a:solidFill>
                    <a:srgbClr val="7030A0"/>
                  </a:solidFill>
                </a:endParaRPr>
              </a:p>
            </p:txBody>
          </p:sp>
          <p:pic>
            <p:nvPicPr>
              <p:cNvPr id="12" name="Resim 11">
                <a:extLst>
                  <a:ext uri="{FF2B5EF4-FFF2-40B4-BE49-F238E27FC236}">
                    <a16:creationId xmlns:a16="http://schemas.microsoft.com/office/drawing/2014/main" xmlns="" id="{39057983-CA9C-468F-8B8C-6A39AE521C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99" r="16503" b="11983"/>
              <a:stretch/>
            </p:blipFill>
            <p:spPr>
              <a:xfrm>
                <a:off x="216481" y="272784"/>
                <a:ext cx="546428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sp>
            <p:nvSpPr>
              <p:cNvPr id="14" name="Dikdörtgen 13">
                <a:extLst>
                  <a:ext uri="{FF2B5EF4-FFF2-40B4-BE49-F238E27FC236}">
                    <a16:creationId xmlns:a16="http://schemas.microsoft.com/office/drawing/2014/main" xmlns="" id="{B8155D7C-DA2A-4CAB-A9C5-42D264922424}"/>
                  </a:ext>
                </a:extLst>
              </p:cNvPr>
              <p:cNvSpPr/>
              <p:nvPr/>
            </p:nvSpPr>
            <p:spPr>
              <a:xfrm>
                <a:off x="121920" y="195072"/>
                <a:ext cx="11911584" cy="6534912"/>
              </a:xfrm>
              <a:prstGeom prst="rect">
                <a:avLst/>
              </a:prstGeom>
              <a:noFill/>
              <a:ln w="381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xmlns="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3C5491D0-1B06-43A1-A848-11884A507552}"/>
              </a:ext>
            </a:extLst>
          </p:cNvPr>
          <p:cNvSpPr/>
          <p:nvPr/>
        </p:nvSpPr>
        <p:spPr>
          <a:xfrm>
            <a:off x="216482" y="919115"/>
            <a:ext cx="11726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1" y="1712686"/>
            <a:ext cx="11726014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xmlns="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651930"/>
            <a:ext cx="111838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tr-TR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İKİ İNSAN ARASINDAKİ TEK FARK, SAHİP OLDUKLARI ZAMAN DEĞİL, BUNU NASIL KULLANDIKLARIDIR!</a:t>
            </a:r>
            <a:endParaRPr lang="tr-TR" altLang="tr-TR" sz="2800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363A4C74-D77B-4CC2-8946-C4CD47A126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81" y="1005451"/>
            <a:ext cx="4648596" cy="464859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8868B21D-7D14-42AF-A6F7-DF36956C76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68975"/>
          <a:stretch/>
        </p:blipFill>
        <p:spPr>
          <a:xfrm>
            <a:off x="6489895" y="2865256"/>
            <a:ext cx="5483080" cy="119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8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xmlns="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grpSp>
          <p:nvGrpSpPr>
            <p:cNvPr id="15" name="Grup 14">
              <a:extLst>
                <a:ext uri="{FF2B5EF4-FFF2-40B4-BE49-F238E27FC236}">
                  <a16:creationId xmlns:a16="http://schemas.microsoft.com/office/drawing/2014/main" xmlns="" id="{7CE1BC0A-73EA-4137-B768-2C35C5D14113}"/>
                </a:ext>
              </a:extLst>
            </p:cNvPr>
            <p:cNvGrpSpPr/>
            <p:nvPr/>
          </p:nvGrpSpPr>
          <p:grpSpPr>
            <a:xfrm>
              <a:off x="121920" y="195072"/>
              <a:ext cx="11911584" cy="6534912"/>
              <a:chOff x="121920" y="195072"/>
              <a:chExt cx="11911584" cy="6534912"/>
            </a:xfrm>
          </p:grpSpPr>
          <p:sp>
            <p:nvSpPr>
              <p:cNvPr id="13" name="Metin kutusu 12">
                <a:extLst>
                  <a:ext uri="{FF2B5EF4-FFF2-40B4-BE49-F238E27FC236}">
                    <a16:creationId xmlns:a16="http://schemas.microsoft.com/office/drawing/2014/main" xmlns="" id="{DFE57526-7961-4F0C-A985-483FEFD5914F}"/>
                  </a:ext>
                </a:extLst>
              </p:cNvPr>
              <p:cNvSpPr txBox="1"/>
              <p:nvPr/>
            </p:nvSpPr>
            <p:spPr>
              <a:xfrm>
                <a:off x="131137" y="203039"/>
                <a:ext cx="11872317" cy="338554"/>
              </a:xfrm>
              <a:prstGeom prst="rect">
                <a:avLst/>
              </a:prstGeom>
              <a:solidFill>
                <a:srgbClr val="00CC99"/>
              </a:solidFill>
              <a:ln>
                <a:solidFill>
                  <a:srgbClr val="00808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800" dirty="0"/>
              </a:p>
              <a:p>
                <a:pPr algn="ctr"/>
                <a:r>
                  <a:rPr lang="tr-TR" sz="800" dirty="0" smtClean="0">
                    <a:solidFill>
                      <a:srgbClr val="7030A0"/>
                    </a:solidFill>
                  </a:rPr>
                  <a:t> </a:t>
                </a:r>
                <a:endParaRPr lang="tr-TR" dirty="0">
                  <a:solidFill>
                    <a:srgbClr val="7030A0"/>
                  </a:solidFill>
                </a:endParaRPr>
              </a:p>
            </p:txBody>
          </p:sp>
          <p:pic>
            <p:nvPicPr>
              <p:cNvPr id="12" name="Resim 11">
                <a:extLst>
                  <a:ext uri="{FF2B5EF4-FFF2-40B4-BE49-F238E27FC236}">
                    <a16:creationId xmlns:a16="http://schemas.microsoft.com/office/drawing/2014/main" xmlns="" id="{39057983-CA9C-468F-8B8C-6A39AE521C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99" r="16503" b="11983"/>
              <a:stretch/>
            </p:blipFill>
            <p:spPr>
              <a:xfrm>
                <a:off x="216481" y="272784"/>
                <a:ext cx="546428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sp>
            <p:nvSpPr>
              <p:cNvPr id="14" name="Dikdörtgen 13">
                <a:extLst>
                  <a:ext uri="{FF2B5EF4-FFF2-40B4-BE49-F238E27FC236}">
                    <a16:creationId xmlns:a16="http://schemas.microsoft.com/office/drawing/2014/main" xmlns="" id="{B8155D7C-DA2A-4CAB-A9C5-42D264922424}"/>
                  </a:ext>
                </a:extLst>
              </p:cNvPr>
              <p:cNvSpPr/>
              <p:nvPr/>
            </p:nvSpPr>
            <p:spPr>
              <a:xfrm>
                <a:off x="121920" y="195072"/>
                <a:ext cx="11911584" cy="6534912"/>
              </a:xfrm>
              <a:prstGeom prst="rect">
                <a:avLst/>
              </a:prstGeom>
              <a:noFill/>
              <a:ln w="381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xmlns="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3C5491D0-1B06-43A1-A848-11884A507552}"/>
              </a:ext>
            </a:extLst>
          </p:cNvPr>
          <p:cNvSpPr/>
          <p:nvPr/>
        </p:nvSpPr>
        <p:spPr>
          <a:xfrm>
            <a:off x="216482" y="919115"/>
            <a:ext cx="11726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1" y="1712686"/>
            <a:ext cx="11726014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graphicFrame>
        <p:nvGraphicFramePr>
          <p:cNvPr id="18" name="Object 6">
            <a:extLst>
              <a:ext uri="{FF2B5EF4-FFF2-40B4-BE49-F238E27FC236}">
                <a16:creationId xmlns:a16="http://schemas.microsoft.com/office/drawing/2014/main" xmlns="" id="{501B71D1-D866-4629-B54D-C9B404F893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028894"/>
              </p:ext>
            </p:extLst>
          </p:nvPr>
        </p:nvGraphicFramePr>
        <p:xfrm>
          <a:off x="9023813" y="1630625"/>
          <a:ext cx="2871787" cy="4504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Klip" r:id="rId4" imgW="3466800" imgH="5631840" progId="MS_ClipArt_Gallery.2">
                  <p:embed/>
                </p:oleObj>
              </mc:Choice>
              <mc:Fallback>
                <p:oleObj name="Klip" r:id="rId4" imgW="3466800" imgH="5631840" progId="MS_ClipArt_Gallery.2">
                  <p:embed/>
                  <p:pic>
                    <p:nvPicPr>
                      <p:cNvPr id="19462" name="Object 6">
                        <a:extLst>
                          <a:ext uri="{FF2B5EF4-FFF2-40B4-BE49-F238E27FC236}">
                            <a16:creationId xmlns:a16="http://schemas.microsoft.com/office/drawing/2014/main" xmlns="" id="{0896EA96-30D8-45E9-9817-B5847A7B20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3813" y="1630625"/>
                        <a:ext cx="2871787" cy="45049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2">
            <a:extLst>
              <a:ext uri="{FF2B5EF4-FFF2-40B4-BE49-F238E27FC236}">
                <a16:creationId xmlns:a16="http://schemas.microsoft.com/office/drawing/2014/main" xmlns="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81" y="1523701"/>
            <a:ext cx="1172601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Başarı Şans Değildir!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altLang="tr-TR" sz="32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ŞANS, DOĞRU  ZAMANDA DOĞRU AÇIDA DURMAKTIR!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tr-TR" altLang="tr-TR" sz="3200" dirty="0"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altLang="tr-TR" sz="3200" dirty="0">
                <a:latin typeface="Arial Narrow" panose="020B0606020202030204" pitchFamily="34" charset="0"/>
              </a:rPr>
              <a:t>PEK ÇOK İNSANIN, DİĞERLERİNİN BOŞA HARCADIĞI </a:t>
            </a:r>
          </a:p>
          <a:p>
            <a:r>
              <a:rPr lang="tr-TR" altLang="tr-TR" sz="3200" dirty="0">
                <a:latin typeface="Arial Narrow" panose="020B0606020202030204" pitchFamily="34" charset="0"/>
              </a:rPr>
              <a:t>     ZAMANI KULLANARAK ÖNE GEÇTİĞİNİ GÖRDÜM</a:t>
            </a:r>
          </a:p>
          <a:p>
            <a:r>
              <a:rPr lang="tr-TR" altLang="tr-TR" sz="3200" dirty="0">
                <a:latin typeface="Arial Narrow" panose="020B0606020202030204" pitchFamily="34" charset="0"/>
              </a:rPr>
              <a:t>							HENRY FORD</a:t>
            </a:r>
          </a:p>
          <a:p>
            <a:endParaRPr lang="tr-TR" altLang="tr-TR" sz="3200" dirty="0">
              <a:latin typeface="Arial Narrow" panose="020B0606020202030204" pitchFamily="34" charset="0"/>
            </a:endParaRPr>
          </a:p>
          <a:p>
            <a:endParaRPr lang="tr-TR" altLang="tr-TR" sz="3200" dirty="0">
              <a:latin typeface="Arial Narrow" panose="020B0606020202030204" pitchFamily="34" charset="0"/>
            </a:endParaRPr>
          </a:p>
          <a:p>
            <a:endParaRPr lang="tr-TR" altLang="tr-TR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480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xmlns="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grpSp>
          <p:nvGrpSpPr>
            <p:cNvPr id="15" name="Grup 14">
              <a:extLst>
                <a:ext uri="{FF2B5EF4-FFF2-40B4-BE49-F238E27FC236}">
                  <a16:creationId xmlns:a16="http://schemas.microsoft.com/office/drawing/2014/main" xmlns="" id="{7CE1BC0A-73EA-4137-B768-2C35C5D14113}"/>
                </a:ext>
              </a:extLst>
            </p:cNvPr>
            <p:cNvGrpSpPr/>
            <p:nvPr/>
          </p:nvGrpSpPr>
          <p:grpSpPr>
            <a:xfrm>
              <a:off x="121920" y="195072"/>
              <a:ext cx="11911584" cy="6534912"/>
              <a:chOff x="121920" y="195072"/>
              <a:chExt cx="11911584" cy="6534912"/>
            </a:xfrm>
          </p:grpSpPr>
          <p:sp>
            <p:nvSpPr>
              <p:cNvPr id="13" name="Metin kutusu 12">
                <a:extLst>
                  <a:ext uri="{FF2B5EF4-FFF2-40B4-BE49-F238E27FC236}">
                    <a16:creationId xmlns:a16="http://schemas.microsoft.com/office/drawing/2014/main" xmlns="" id="{DFE57526-7961-4F0C-A985-483FEFD5914F}"/>
                  </a:ext>
                </a:extLst>
              </p:cNvPr>
              <p:cNvSpPr txBox="1"/>
              <p:nvPr/>
            </p:nvSpPr>
            <p:spPr>
              <a:xfrm>
                <a:off x="131137" y="203039"/>
                <a:ext cx="11872317" cy="338554"/>
              </a:xfrm>
              <a:prstGeom prst="rect">
                <a:avLst/>
              </a:prstGeom>
              <a:solidFill>
                <a:srgbClr val="00CC99"/>
              </a:solidFill>
              <a:ln>
                <a:solidFill>
                  <a:srgbClr val="00808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800" dirty="0"/>
              </a:p>
              <a:p>
                <a:pPr algn="ctr"/>
                <a:r>
                  <a:rPr lang="tr-TR" sz="800" dirty="0" smtClean="0">
                    <a:solidFill>
                      <a:srgbClr val="7030A0"/>
                    </a:solidFill>
                  </a:rPr>
                  <a:t> </a:t>
                </a:r>
                <a:endParaRPr lang="tr-TR" dirty="0">
                  <a:solidFill>
                    <a:srgbClr val="7030A0"/>
                  </a:solidFill>
                </a:endParaRPr>
              </a:p>
            </p:txBody>
          </p:sp>
          <p:pic>
            <p:nvPicPr>
              <p:cNvPr id="12" name="Resim 11">
                <a:extLst>
                  <a:ext uri="{FF2B5EF4-FFF2-40B4-BE49-F238E27FC236}">
                    <a16:creationId xmlns:a16="http://schemas.microsoft.com/office/drawing/2014/main" xmlns="" id="{39057983-CA9C-468F-8B8C-6A39AE521C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99" r="16503" b="11983"/>
              <a:stretch/>
            </p:blipFill>
            <p:spPr>
              <a:xfrm>
                <a:off x="216481" y="272784"/>
                <a:ext cx="546428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sp>
            <p:nvSpPr>
              <p:cNvPr id="14" name="Dikdörtgen 13">
                <a:extLst>
                  <a:ext uri="{FF2B5EF4-FFF2-40B4-BE49-F238E27FC236}">
                    <a16:creationId xmlns:a16="http://schemas.microsoft.com/office/drawing/2014/main" xmlns="" id="{B8155D7C-DA2A-4CAB-A9C5-42D264922424}"/>
                  </a:ext>
                </a:extLst>
              </p:cNvPr>
              <p:cNvSpPr/>
              <p:nvPr/>
            </p:nvSpPr>
            <p:spPr>
              <a:xfrm>
                <a:off x="121920" y="195072"/>
                <a:ext cx="11911584" cy="6534912"/>
              </a:xfrm>
              <a:prstGeom prst="rect">
                <a:avLst/>
              </a:prstGeom>
              <a:noFill/>
              <a:ln w="381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xmlns="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3C5491D0-1B06-43A1-A848-11884A507552}"/>
              </a:ext>
            </a:extLst>
          </p:cNvPr>
          <p:cNvSpPr/>
          <p:nvPr/>
        </p:nvSpPr>
        <p:spPr>
          <a:xfrm>
            <a:off x="216482" y="919115"/>
            <a:ext cx="11726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1" y="1712686"/>
            <a:ext cx="11726014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xmlns="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81" y="1523701"/>
            <a:ext cx="11726013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Başarı Şans Değildir!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altLang="tr-TR" sz="32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HER İNSANIN KENDİ POTANSİYELİNE GÖRE</a:t>
            </a:r>
          </a:p>
          <a:p>
            <a:r>
              <a:rPr lang="tr-TR" altLang="tr-TR" sz="32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    GERÇEKLEŞTİREBİLECEĞİ MUTLAKA BİRŞEYLER </a:t>
            </a:r>
          </a:p>
          <a:p>
            <a:r>
              <a:rPr lang="tr-TR" altLang="tr-TR" sz="32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    VARDIR!</a:t>
            </a:r>
          </a:p>
          <a:p>
            <a:endParaRPr lang="tr-TR" altLang="tr-TR" sz="3200" dirty="0">
              <a:latin typeface="Arial Narrow" panose="020B0606020202030204" pitchFamily="34" charset="0"/>
            </a:endParaRPr>
          </a:p>
          <a:p>
            <a:endParaRPr lang="tr-TR" altLang="tr-TR" sz="3200" dirty="0">
              <a:latin typeface="Arial Narrow" panose="020B0606020202030204" pitchFamily="34" charset="0"/>
            </a:endParaRPr>
          </a:p>
          <a:p>
            <a:endParaRPr lang="tr-TR" altLang="tr-TR" sz="3200" dirty="0">
              <a:latin typeface="Arial Narrow" panose="020B0606020202030204" pitchFamily="34" charset="0"/>
            </a:endParaRPr>
          </a:p>
        </p:txBody>
      </p:sp>
      <p:graphicFrame>
        <p:nvGraphicFramePr>
          <p:cNvPr id="19" name="Object 7">
            <a:extLst>
              <a:ext uri="{FF2B5EF4-FFF2-40B4-BE49-F238E27FC236}">
                <a16:creationId xmlns:a16="http://schemas.microsoft.com/office/drawing/2014/main" xmlns="" id="{1FFA3F47-9E7F-4985-BBC1-4736292E68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0450"/>
              </p:ext>
            </p:extLst>
          </p:nvPr>
        </p:nvGraphicFramePr>
        <p:xfrm>
          <a:off x="8498320" y="1712686"/>
          <a:ext cx="3444174" cy="4503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Klip" r:id="rId4" imgW="3793680" imgH="4960800" progId="MS_ClipArt_Gallery.2">
                  <p:embed/>
                </p:oleObj>
              </mc:Choice>
              <mc:Fallback>
                <p:oleObj name="Klip" r:id="rId4" imgW="3793680" imgH="4960800" progId="MS_ClipArt_Gallery.2">
                  <p:embed/>
                  <p:pic>
                    <p:nvPicPr>
                      <p:cNvPr id="21511" name="Object 7">
                        <a:extLst>
                          <a:ext uri="{FF2B5EF4-FFF2-40B4-BE49-F238E27FC236}">
                            <a16:creationId xmlns:a16="http://schemas.microsoft.com/office/drawing/2014/main" xmlns="" id="{CD8E3AF9-6702-4819-A034-D778E42C85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8320" y="1712686"/>
                        <a:ext cx="3444174" cy="45037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6300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xmlns="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grpSp>
          <p:nvGrpSpPr>
            <p:cNvPr id="15" name="Grup 14">
              <a:extLst>
                <a:ext uri="{FF2B5EF4-FFF2-40B4-BE49-F238E27FC236}">
                  <a16:creationId xmlns:a16="http://schemas.microsoft.com/office/drawing/2014/main" xmlns="" id="{7CE1BC0A-73EA-4137-B768-2C35C5D14113}"/>
                </a:ext>
              </a:extLst>
            </p:cNvPr>
            <p:cNvGrpSpPr/>
            <p:nvPr/>
          </p:nvGrpSpPr>
          <p:grpSpPr>
            <a:xfrm>
              <a:off x="121920" y="195072"/>
              <a:ext cx="11911584" cy="6534912"/>
              <a:chOff x="121920" y="195072"/>
              <a:chExt cx="11911584" cy="6534912"/>
            </a:xfrm>
          </p:grpSpPr>
          <p:pic>
            <p:nvPicPr>
              <p:cNvPr id="12" name="Resim 11">
                <a:extLst>
                  <a:ext uri="{FF2B5EF4-FFF2-40B4-BE49-F238E27FC236}">
                    <a16:creationId xmlns:a16="http://schemas.microsoft.com/office/drawing/2014/main" xmlns="" id="{39057983-CA9C-468F-8B8C-6A39AE521C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99" r="16503" b="11983"/>
              <a:stretch/>
            </p:blipFill>
            <p:spPr>
              <a:xfrm>
                <a:off x="216481" y="272784"/>
                <a:ext cx="546428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sp>
            <p:nvSpPr>
              <p:cNvPr id="14" name="Dikdörtgen 13">
                <a:extLst>
                  <a:ext uri="{FF2B5EF4-FFF2-40B4-BE49-F238E27FC236}">
                    <a16:creationId xmlns:a16="http://schemas.microsoft.com/office/drawing/2014/main" xmlns="" id="{B8155D7C-DA2A-4CAB-A9C5-42D264922424}"/>
                  </a:ext>
                </a:extLst>
              </p:cNvPr>
              <p:cNvSpPr/>
              <p:nvPr/>
            </p:nvSpPr>
            <p:spPr>
              <a:xfrm>
                <a:off x="121920" y="195072"/>
                <a:ext cx="11911584" cy="6534912"/>
              </a:xfrm>
              <a:prstGeom prst="rect">
                <a:avLst/>
              </a:prstGeom>
              <a:noFill/>
              <a:ln w="381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xmlns="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3C5491D0-1B06-43A1-A848-11884A507552}"/>
              </a:ext>
            </a:extLst>
          </p:cNvPr>
          <p:cNvSpPr/>
          <p:nvPr/>
        </p:nvSpPr>
        <p:spPr>
          <a:xfrm>
            <a:off x="216482" y="919115"/>
            <a:ext cx="11726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1" y="1712686"/>
            <a:ext cx="11726014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xmlns="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81" y="1254072"/>
            <a:ext cx="1172601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Başarı Şans Değildir!</a:t>
            </a:r>
            <a:endParaRPr lang="tr-TR" altLang="tr-TR" sz="3200" dirty="0">
              <a:latin typeface="Arial Narrow" panose="020B0606020202030204" pitchFamily="34" charset="0"/>
            </a:endParaRPr>
          </a:p>
          <a:p>
            <a:endParaRPr lang="tr-TR" altLang="tr-TR" sz="3200" dirty="0">
              <a:latin typeface="Arial Narrow" panose="020B0606020202030204" pitchFamily="34" charset="0"/>
            </a:endParaRPr>
          </a:p>
          <a:p>
            <a:endParaRPr lang="tr-TR" altLang="tr-TR" sz="3200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xmlns="" id="{12207C75-0658-4736-9AC7-54AD95EFBF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942975"/>
              </p:ext>
            </p:extLst>
          </p:nvPr>
        </p:nvGraphicFramePr>
        <p:xfrm>
          <a:off x="216480" y="1844535"/>
          <a:ext cx="11726014" cy="4581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3007">
                  <a:extLst>
                    <a:ext uri="{9D8B030D-6E8A-4147-A177-3AD203B41FA5}">
                      <a16:colId xmlns:a16="http://schemas.microsoft.com/office/drawing/2014/main" xmlns="" val="3509945614"/>
                    </a:ext>
                  </a:extLst>
                </a:gridCol>
                <a:gridCol w="5863007">
                  <a:extLst>
                    <a:ext uri="{9D8B030D-6E8A-4147-A177-3AD203B41FA5}">
                      <a16:colId xmlns:a16="http://schemas.microsoft.com/office/drawing/2014/main" xmlns="" val="2849170618"/>
                    </a:ext>
                  </a:extLst>
                </a:gridCol>
              </a:tblGrid>
              <a:tr h="410793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Arial Narrow" panose="020B0606020202030204" pitchFamily="34" charset="0"/>
                        </a:rPr>
                        <a:t>BU SÖZLERDEN VAZGEÇİN!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Arial Narrow" panose="020B0606020202030204" pitchFamily="34" charset="0"/>
                        </a:rPr>
                        <a:t>BU SÖZLERİ DAĞARCIĞINIZIN BİR PARÇASI YAPIN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2607983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1- YAPAMAM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1- YAPABİLİRİM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3609712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2- İNANMIYORUM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2- İNANIYORUM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7942959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3- ZAMANIM YOK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3- ZAMAN YARATACAĞIM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1748943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4- BELKİ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alt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 4- KESİNLİKLE</a:t>
                      </a:r>
                      <a:endParaRPr lang="tr-TR" sz="1800" b="1" dirty="0">
                        <a:solidFill>
                          <a:srgbClr val="00666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204019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5- ACABA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5- MUTLAKA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7286646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6- KORKUYORUM	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6- KENDİME GÜVENİYORUM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8782051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7- OLANAKSIZ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7- İNANÇLA HERŞEY MÜMKÜNDÜR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5339874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8- EĞER		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8- YAPACAĞIM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6689072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9-BİLMİYORUM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9- ÖĞRENECEĞİM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50349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10-DAHA ÖNCE HEP KAYBETTİM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10-BU SEFER KAZANACAĞIM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3708362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11-SONRA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11-ŞİMDİ-ŞU 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0911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226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xmlns="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grpSp>
          <p:nvGrpSpPr>
            <p:cNvPr id="15" name="Grup 14">
              <a:extLst>
                <a:ext uri="{FF2B5EF4-FFF2-40B4-BE49-F238E27FC236}">
                  <a16:creationId xmlns:a16="http://schemas.microsoft.com/office/drawing/2014/main" xmlns="" id="{7CE1BC0A-73EA-4137-B768-2C35C5D14113}"/>
                </a:ext>
              </a:extLst>
            </p:cNvPr>
            <p:cNvGrpSpPr/>
            <p:nvPr/>
          </p:nvGrpSpPr>
          <p:grpSpPr>
            <a:xfrm>
              <a:off x="121920" y="195072"/>
              <a:ext cx="11911584" cy="6534912"/>
              <a:chOff x="121920" y="195072"/>
              <a:chExt cx="11911584" cy="6534912"/>
            </a:xfrm>
          </p:grpSpPr>
          <p:sp>
            <p:nvSpPr>
              <p:cNvPr id="13" name="Metin kutusu 12">
                <a:extLst>
                  <a:ext uri="{FF2B5EF4-FFF2-40B4-BE49-F238E27FC236}">
                    <a16:creationId xmlns:a16="http://schemas.microsoft.com/office/drawing/2014/main" xmlns="" id="{DFE57526-7961-4F0C-A985-483FEFD5914F}"/>
                  </a:ext>
                </a:extLst>
              </p:cNvPr>
              <p:cNvSpPr txBox="1"/>
              <p:nvPr/>
            </p:nvSpPr>
            <p:spPr>
              <a:xfrm>
                <a:off x="131137" y="203039"/>
                <a:ext cx="11872317" cy="215444"/>
              </a:xfrm>
              <a:prstGeom prst="rect">
                <a:avLst/>
              </a:prstGeom>
              <a:solidFill>
                <a:srgbClr val="00CC99"/>
              </a:solidFill>
              <a:ln>
                <a:solidFill>
                  <a:srgbClr val="00808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800" dirty="0"/>
              </a:p>
            </p:txBody>
          </p:sp>
          <p:pic>
            <p:nvPicPr>
              <p:cNvPr id="12" name="Resim 11">
                <a:extLst>
                  <a:ext uri="{FF2B5EF4-FFF2-40B4-BE49-F238E27FC236}">
                    <a16:creationId xmlns:a16="http://schemas.microsoft.com/office/drawing/2014/main" xmlns="" id="{39057983-CA9C-468F-8B8C-6A39AE521C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99" r="16503" b="11983"/>
              <a:stretch/>
            </p:blipFill>
            <p:spPr>
              <a:xfrm>
                <a:off x="216481" y="272784"/>
                <a:ext cx="546428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sp>
            <p:nvSpPr>
              <p:cNvPr id="14" name="Dikdörtgen 13">
                <a:extLst>
                  <a:ext uri="{FF2B5EF4-FFF2-40B4-BE49-F238E27FC236}">
                    <a16:creationId xmlns:a16="http://schemas.microsoft.com/office/drawing/2014/main" xmlns="" id="{B8155D7C-DA2A-4CAB-A9C5-42D264922424}"/>
                  </a:ext>
                </a:extLst>
              </p:cNvPr>
              <p:cNvSpPr/>
              <p:nvPr/>
            </p:nvSpPr>
            <p:spPr>
              <a:xfrm>
                <a:off x="121920" y="195072"/>
                <a:ext cx="11911584" cy="6534912"/>
              </a:xfrm>
              <a:prstGeom prst="rect">
                <a:avLst/>
              </a:prstGeom>
              <a:noFill/>
              <a:ln w="381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xmlns="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3C5491D0-1B06-43A1-A848-11884A507552}"/>
              </a:ext>
            </a:extLst>
          </p:cNvPr>
          <p:cNvSpPr/>
          <p:nvPr/>
        </p:nvSpPr>
        <p:spPr>
          <a:xfrm>
            <a:off x="216482" y="919115"/>
            <a:ext cx="11726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1" y="1712686"/>
            <a:ext cx="11726014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graphicFrame>
        <p:nvGraphicFramePr>
          <p:cNvPr id="18" name="Object 7">
            <a:extLst>
              <a:ext uri="{FF2B5EF4-FFF2-40B4-BE49-F238E27FC236}">
                <a16:creationId xmlns:a16="http://schemas.microsoft.com/office/drawing/2014/main" xmlns="" id="{DB3BC79A-70B0-4CA3-AF59-789AAB2FF3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11457"/>
              </p:ext>
            </p:extLst>
          </p:nvPr>
        </p:nvGraphicFramePr>
        <p:xfrm>
          <a:off x="8510955" y="1845428"/>
          <a:ext cx="3313602" cy="4372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Klip" r:id="rId4" imgW="1117800" imgH="1944360" progId="MS_ClipArt_Gallery.2">
                  <p:embed/>
                </p:oleObj>
              </mc:Choice>
              <mc:Fallback>
                <p:oleObj name="Klip" r:id="rId4" imgW="1117800" imgH="1944360" progId="MS_ClipArt_Gallery.2">
                  <p:embed/>
                  <p:pic>
                    <p:nvPicPr>
                      <p:cNvPr id="24583" name="Object 7">
                        <a:extLst>
                          <a:ext uri="{FF2B5EF4-FFF2-40B4-BE49-F238E27FC236}">
                            <a16:creationId xmlns:a16="http://schemas.microsoft.com/office/drawing/2014/main" xmlns="" id="{60952F7A-A59A-41BB-B633-34AD82A126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0955" y="1845428"/>
                        <a:ext cx="3313602" cy="4372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2">
            <a:extLst>
              <a:ext uri="{FF2B5EF4-FFF2-40B4-BE49-F238E27FC236}">
                <a16:creationId xmlns:a16="http://schemas.microsoft.com/office/drawing/2014/main" xmlns="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81" y="1558870"/>
            <a:ext cx="1172601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Başarının Dört Basamağı...</a:t>
            </a:r>
          </a:p>
          <a:p>
            <a:pPr marL="514350" indent="-514350">
              <a:buFont typeface="+mj-lt"/>
              <a:buAutoNum type="arabicPeriod"/>
            </a:pPr>
            <a:r>
              <a:rPr lang="tr-TR" altLang="tr-TR" sz="32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Ne istediğini bilmek</a:t>
            </a:r>
          </a:p>
          <a:p>
            <a:pPr marL="514350" indent="-514350">
              <a:buFont typeface="+mj-lt"/>
              <a:buAutoNum type="arabicPeriod"/>
            </a:pPr>
            <a:r>
              <a:rPr lang="tr-TR" altLang="tr-TR" sz="32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Harekete geçmek</a:t>
            </a:r>
          </a:p>
          <a:p>
            <a:pPr marL="514350" indent="-514350">
              <a:buFont typeface="+mj-lt"/>
              <a:buAutoNum type="arabicPeriod"/>
            </a:pPr>
            <a:r>
              <a:rPr lang="tr-TR" altLang="tr-TR" sz="32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Yaptıklarınızın sonuçlarını fark etmeyi öğrenmek</a:t>
            </a:r>
          </a:p>
          <a:p>
            <a:pPr marL="514350" indent="-514350">
              <a:buFont typeface="+mj-lt"/>
              <a:buAutoNum type="arabicPeriod"/>
            </a:pPr>
            <a:r>
              <a:rPr lang="tr-TR" altLang="tr-TR" sz="32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Peşinde olduğunuz sonuçları alana kadar davranışlarınızı </a:t>
            </a:r>
          </a:p>
          <a:p>
            <a:r>
              <a:rPr lang="tr-TR" altLang="tr-TR" sz="32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    değiştirmeye hazır olmak</a:t>
            </a:r>
          </a:p>
          <a:p>
            <a:endParaRPr lang="tr-TR" altLang="tr-TR" sz="3200" dirty="0">
              <a:latin typeface="Arial Narrow" panose="020B0606020202030204" pitchFamily="34" charset="0"/>
            </a:endParaRPr>
          </a:p>
          <a:p>
            <a:endParaRPr lang="tr-TR" altLang="tr-TR" sz="3200" dirty="0">
              <a:latin typeface="Arial Narrow" panose="020B0606020202030204" pitchFamily="34" charset="0"/>
            </a:endParaRPr>
          </a:p>
          <a:p>
            <a:endParaRPr lang="tr-TR" altLang="tr-TR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051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xmlns="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grpSp>
          <p:nvGrpSpPr>
            <p:cNvPr id="15" name="Grup 14">
              <a:extLst>
                <a:ext uri="{FF2B5EF4-FFF2-40B4-BE49-F238E27FC236}">
                  <a16:creationId xmlns:a16="http://schemas.microsoft.com/office/drawing/2014/main" xmlns="" id="{7CE1BC0A-73EA-4137-B768-2C35C5D14113}"/>
                </a:ext>
              </a:extLst>
            </p:cNvPr>
            <p:cNvGrpSpPr/>
            <p:nvPr/>
          </p:nvGrpSpPr>
          <p:grpSpPr>
            <a:xfrm>
              <a:off x="121920" y="195072"/>
              <a:ext cx="11911584" cy="6534912"/>
              <a:chOff x="121920" y="195072"/>
              <a:chExt cx="11911584" cy="6534912"/>
            </a:xfrm>
          </p:grpSpPr>
          <p:sp>
            <p:nvSpPr>
              <p:cNvPr id="13" name="Metin kutusu 12">
                <a:extLst>
                  <a:ext uri="{FF2B5EF4-FFF2-40B4-BE49-F238E27FC236}">
                    <a16:creationId xmlns:a16="http://schemas.microsoft.com/office/drawing/2014/main" xmlns="" id="{DFE57526-7961-4F0C-A985-483FEFD5914F}"/>
                  </a:ext>
                </a:extLst>
              </p:cNvPr>
              <p:cNvSpPr txBox="1"/>
              <p:nvPr/>
            </p:nvSpPr>
            <p:spPr>
              <a:xfrm>
                <a:off x="131137" y="203039"/>
                <a:ext cx="11872317" cy="215444"/>
              </a:xfrm>
              <a:prstGeom prst="rect">
                <a:avLst/>
              </a:prstGeom>
              <a:solidFill>
                <a:srgbClr val="00CC99"/>
              </a:solidFill>
              <a:ln>
                <a:solidFill>
                  <a:srgbClr val="00808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800" dirty="0" smtClean="0">
                    <a:solidFill>
                      <a:srgbClr val="7030A0"/>
                    </a:solidFill>
                  </a:rPr>
                  <a:t> </a:t>
                </a:r>
                <a:endParaRPr lang="tr-TR" dirty="0">
                  <a:solidFill>
                    <a:srgbClr val="7030A0"/>
                  </a:solidFill>
                </a:endParaRPr>
              </a:p>
            </p:txBody>
          </p:sp>
          <p:pic>
            <p:nvPicPr>
              <p:cNvPr id="12" name="Resim 11">
                <a:extLst>
                  <a:ext uri="{FF2B5EF4-FFF2-40B4-BE49-F238E27FC236}">
                    <a16:creationId xmlns:a16="http://schemas.microsoft.com/office/drawing/2014/main" xmlns="" id="{39057983-CA9C-468F-8B8C-6A39AE521C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99" r="16503" b="11983"/>
              <a:stretch/>
            </p:blipFill>
            <p:spPr>
              <a:xfrm>
                <a:off x="216481" y="272784"/>
                <a:ext cx="546428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sp>
            <p:nvSpPr>
              <p:cNvPr id="14" name="Dikdörtgen 13">
                <a:extLst>
                  <a:ext uri="{FF2B5EF4-FFF2-40B4-BE49-F238E27FC236}">
                    <a16:creationId xmlns:a16="http://schemas.microsoft.com/office/drawing/2014/main" xmlns="" id="{B8155D7C-DA2A-4CAB-A9C5-42D264922424}"/>
                  </a:ext>
                </a:extLst>
              </p:cNvPr>
              <p:cNvSpPr/>
              <p:nvPr/>
            </p:nvSpPr>
            <p:spPr>
              <a:xfrm>
                <a:off x="121920" y="195072"/>
                <a:ext cx="11911584" cy="6534912"/>
              </a:xfrm>
              <a:prstGeom prst="rect">
                <a:avLst/>
              </a:prstGeom>
              <a:noFill/>
              <a:ln w="381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xmlns="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3C5491D0-1B06-43A1-A848-11884A507552}"/>
              </a:ext>
            </a:extLst>
          </p:cNvPr>
          <p:cNvSpPr/>
          <p:nvPr/>
        </p:nvSpPr>
        <p:spPr>
          <a:xfrm>
            <a:off x="216482" y="919115"/>
            <a:ext cx="11726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1" y="1712686"/>
            <a:ext cx="11726014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xmlns="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81" y="1558870"/>
            <a:ext cx="117260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Başarının Dört Basamağı...</a:t>
            </a:r>
          </a:p>
          <a:p>
            <a:endParaRPr lang="tr-TR" altLang="tr-TR" sz="3200" dirty="0">
              <a:latin typeface="Arial Narrow" panose="020B0606020202030204" pitchFamily="34" charset="0"/>
            </a:endParaRPr>
          </a:p>
        </p:txBody>
      </p:sp>
      <p:graphicFrame>
        <p:nvGraphicFramePr>
          <p:cNvPr id="19" name="Object 8">
            <a:extLst>
              <a:ext uri="{FF2B5EF4-FFF2-40B4-BE49-F238E27FC236}">
                <a16:creationId xmlns:a16="http://schemas.microsoft.com/office/drawing/2014/main" xmlns="" id="{60342CB1-1035-4F86-886D-34C157744B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978661"/>
              </p:ext>
            </p:extLst>
          </p:nvPr>
        </p:nvGraphicFramePr>
        <p:xfrm>
          <a:off x="762909" y="3163108"/>
          <a:ext cx="3131134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Klip" r:id="rId5" imgW="6773760" imgH="4128840" progId="MS_ClipArt_Gallery.2">
                  <p:embed/>
                </p:oleObj>
              </mc:Choice>
              <mc:Fallback>
                <p:oleObj name="Klip" r:id="rId5" imgW="6773760" imgH="4128840" progId="MS_ClipArt_Gallery.2">
                  <p:embed/>
                  <p:pic>
                    <p:nvPicPr>
                      <p:cNvPr id="25608" name="Object 8">
                        <a:extLst>
                          <a:ext uri="{FF2B5EF4-FFF2-40B4-BE49-F238E27FC236}">
                            <a16:creationId xmlns:a16="http://schemas.microsoft.com/office/drawing/2014/main" xmlns="" id="{54BB529C-525E-4686-92F3-AEF8EEB880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909" y="3163108"/>
                        <a:ext cx="3131134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10">
            <a:extLst>
              <a:ext uri="{FF2B5EF4-FFF2-40B4-BE49-F238E27FC236}">
                <a16:creationId xmlns:a16="http://schemas.microsoft.com/office/drawing/2014/main" xmlns="" id="{36B9782D-17FB-46BB-91B8-D77F54DAC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233" y="2213783"/>
            <a:ext cx="715026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tr-TR" altLang="tr-TR" sz="28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BİR SEÇENEĞE SAHİP OLMAK HİÇ SEÇENEĞE SAHİP OLMAMAK DEMEKTİR.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xmlns="" id="{AC65CA75-6138-4755-8A7E-BF5404D53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109" y="3945100"/>
            <a:ext cx="71343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tr-TR" altLang="tr-TR" sz="2800" b="1" dirty="0">
                <a:solidFill>
                  <a:srgbClr val="006666"/>
                </a:solidFill>
                <a:latin typeface="Arial Narrow" panose="020B0606020202030204" pitchFamily="34" charset="0"/>
              </a:rPr>
              <a:t>İKİ SEÇENEĞE SAHİP OLMAK İKİLEM YARATIR. </a:t>
            </a: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xmlns="" id="{B82FC18C-BC50-4D5B-A844-A9053D6EA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109" y="4804583"/>
            <a:ext cx="71343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tr-TR" altLang="tr-TR" sz="28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ÜÇ VE DAHA FAZLA SEÇENEĞİN OLMASI İSE AMACINIZA ULAŞMAK İÇİN EN İYİ YOLU SEÇME ÖZGÜRLÜĞÜNÜ GETİRİR.</a:t>
            </a:r>
          </a:p>
        </p:txBody>
      </p:sp>
    </p:spTree>
    <p:extLst>
      <p:ext uri="{BB962C8B-B14F-4D97-AF65-F5344CB8AC3E}">
        <p14:creationId xmlns:p14="http://schemas.microsoft.com/office/powerpoint/2010/main" val="398343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K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K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K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  <p:bldP spid="22" grpId="0" autoUpdateAnimBg="0"/>
      <p:bldP spid="2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xmlns="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grpSp>
          <p:nvGrpSpPr>
            <p:cNvPr id="15" name="Grup 14">
              <a:extLst>
                <a:ext uri="{FF2B5EF4-FFF2-40B4-BE49-F238E27FC236}">
                  <a16:creationId xmlns:a16="http://schemas.microsoft.com/office/drawing/2014/main" xmlns="" id="{7CE1BC0A-73EA-4137-B768-2C35C5D14113}"/>
                </a:ext>
              </a:extLst>
            </p:cNvPr>
            <p:cNvGrpSpPr/>
            <p:nvPr/>
          </p:nvGrpSpPr>
          <p:grpSpPr>
            <a:xfrm>
              <a:off x="121920" y="195072"/>
              <a:ext cx="11911584" cy="6534912"/>
              <a:chOff x="121920" y="195072"/>
              <a:chExt cx="11911584" cy="6534912"/>
            </a:xfrm>
          </p:grpSpPr>
          <p:sp>
            <p:nvSpPr>
              <p:cNvPr id="13" name="Metin kutusu 12">
                <a:extLst>
                  <a:ext uri="{FF2B5EF4-FFF2-40B4-BE49-F238E27FC236}">
                    <a16:creationId xmlns:a16="http://schemas.microsoft.com/office/drawing/2014/main" xmlns="" id="{DFE57526-7961-4F0C-A985-483FEFD5914F}"/>
                  </a:ext>
                </a:extLst>
              </p:cNvPr>
              <p:cNvSpPr txBox="1"/>
              <p:nvPr/>
            </p:nvSpPr>
            <p:spPr>
              <a:xfrm>
                <a:off x="131137" y="203039"/>
                <a:ext cx="11872317" cy="338554"/>
              </a:xfrm>
              <a:prstGeom prst="rect">
                <a:avLst/>
              </a:prstGeom>
              <a:solidFill>
                <a:srgbClr val="00CC99"/>
              </a:solidFill>
              <a:ln>
                <a:solidFill>
                  <a:srgbClr val="00808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800" dirty="0"/>
              </a:p>
              <a:p>
                <a:pPr algn="ctr"/>
                <a:r>
                  <a:rPr lang="tr-TR" sz="800" dirty="0" smtClean="0">
                    <a:solidFill>
                      <a:srgbClr val="7030A0"/>
                    </a:solidFill>
                  </a:rPr>
                  <a:t> </a:t>
                </a:r>
                <a:endParaRPr lang="tr-TR" dirty="0">
                  <a:solidFill>
                    <a:srgbClr val="7030A0"/>
                  </a:solidFill>
                </a:endParaRPr>
              </a:p>
            </p:txBody>
          </p:sp>
          <p:pic>
            <p:nvPicPr>
              <p:cNvPr id="12" name="Resim 11">
                <a:extLst>
                  <a:ext uri="{FF2B5EF4-FFF2-40B4-BE49-F238E27FC236}">
                    <a16:creationId xmlns:a16="http://schemas.microsoft.com/office/drawing/2014/main" xmlns="" id="{39057983-CA9C-468F-8B8C-6A39AE521C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99" r="16503" b="11983"/>
              <a:stretch/>
            </p:blipFill>
            <p:spPr>
              <a:xfrm>
                <a:off x="216481" y="272784"/>
                <a:ext cx="546428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sp>
            <p:nvSpPr>
              <p:cNvPr id="14" name="Dikdörtgen 13">
                <a:extLst>
                  <a:ext uri="{FF2B5EF4-FFF2-40B4-BE49-F238E27FC236}">
                    <a16:creationId xmlns:a16="http://schemas.microsoft.com/office/drawing/2014/main" xmlns="" id="{B8155D7C-DA2A-4CAB-A9C5-42D264922424}"/>
                  </a:ext>
                </a:extLst>
              </p:cNvPr>
              <p:cNvSpPr/>
              <p:nvPr/>
            </p:nvSpPr>
            <p:spPr>
              <a:xfrm>
                <a:off x="121920" y="195072"/>
                <a:ext cx="11911584" cy="6534912"/>
              </a:xfrm>
              <a:prstGeom prst="rect">
                <a:avLst/>
              </a:prstGeom>
              <a:noFill/>
              <a:ln w="381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xmlns="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3C5491D0-1B06-43A1-A848-11884A507552}"/>
              </a:ext>
            </a:extLst>
          </p:cNvPr>
          <p:cNvSpPr/>
          <p:nvPr/>
        </p:nvSpPr>
        <p:spPr>
          <a:xfrm>
            <a:off x="216482" y="919115"/>
            <a:ext cx="11726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1" y="1712686"/>
            <a:ext cx="11726014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xmlns="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81" y="1558870"/>
            <a:ext cx="117260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Değişmeye İstekli Olun!...</a:t>
            </a:r>
          </a:p>
          <a:p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18" name="Text Box 1033">
            <a:extLst>
              <a:ext uri="{FF2B5EF4-FFF2-40B4-BE49-F238E27FC236}">
                <a16:creationId xmlns:a16="http://schemas.microsoft.com/office/drawing/2014/main" xmlns="" id="{76C59FDA-3DD9-49B3-A607-967C86CC5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909" y="3094694"/>
            <a:ext cx="106395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DEĞİŞMEYE İSTEKLİ OLUN !</a:t>
            </a:r>
          </a:p>
        </p:txBody>
      </p:sp>
      <p:graphicFrame>
        <p:nvGraphicFramePr>
          <p:cNvPr id="26" name="Object 1036">
            <a:extLst>
              <a:ext uri="{FF2B5EF4-FFF2-40B4-BE49-F238E27FC236}">
                <a16:creationId xmlns:a16="http://schemas.microsoft.com/office/drawing/2014/main" xmlns="" id="{B2818C23-CC02-4ED8-9618-DCB0909486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501949"/>
              </p:ext>
            </p:extLst>
          </p:nvPr>
        </p:nvGraphicFramePr>
        <p:xfrm>
          <a:off x="4929554" y="1573635"/>
          <a:ext cx="4495800" cy="499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Klip" r:id="rId5" imgW="5646240" imgH="5174640" progId="MS_ClipArt_Gallery.2">
                  <p:embed/>
                </p:oleObj>
              </mc:Choice>
              <mc:Fallback>
                <p:oleObj name="Klip" r:id="rId5" imgW="5646240" imgH="5174640" progId="MS_ClipArt_Gallery.2">
                  <p:embed/>
                  <p:pic>
                    <p:nvPicPr>
                      <p:cNvPr id="26636" name="Object 1036">
                        <a:extLst>
                          <a:ext uri="{FF2B5EF4-FFF2-40B4-BE49-F238E27FC236}">
                            <a16:creationId xmlns:a16="http://schemas.microsoft.com/office/drawing/2014/main" xmlns="" id="{8DA17BAA-2CF5-4039-95CA-953DDF1D72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554" y="1573635"/>
                        <a:ext cx="4495800" cy="499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034">
            <a:extLst>
              <a:ext uri="{FF2B5EF4-FFF2-40B4-BE49-F238E27FC236}">
                <a16:creationId xmlns:a16="http://schemas.microsoft.com/office/drawing/2014/main" xmlns="" id="{567F0E86-4726-4DF2-A6F8-F4520B24F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909" y="4126331"/>
            <a:ext cx="1063958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EĞER HER ZAMAN YAPTIĞINIZ ŞEYLERİ YAPMAYA DEVAM EDERSENİZ ELDE ETTİĞİNİZ SONUÇLARDAN BAŞKA BİR SONUÇ ELDE EDEMEZSİNİZ.</a:t>
            </a:r>
          </a:p>
        </p:txBody>
      </p:sp>
      <p:sp>
        <p:nvSpPr>
          <p:cNvPr id="25" name="Text Box 1035">
            <a:extLst>
              <a:ext uri="{FF2B5EF4-FFF2-40B4-BE49-F238E27FC236}">
                <a16:creationId xmlns:a16="http://schemas.microsoft.com/office/drawing/2014/main" xmlns="" id="{0C510546-3E57-4C47-AD46-54A5F991A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909" y="5478635"/>
            <a:ext cx="1063958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İNSANIN KENDİNİ DEĞİŞTİRMESİ , BAŞKA İNSANLARI DEĞİŞTİRMESİN-DEN DAHA KOLAYDIR.</a:t>
            </a:r>
          </a:p>
        </p:txBody>
      </p:sp>
    </p:spTree>
    <p:extLst>
      <p:ext uri="{BB962C8B-B14F-4D97-AF65-F5344CB8AC3E}">
        <p14:creationId xmlns:p14="http://schemas.microsoft.com/office/powerpoint/2010/main" val="263287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24" grpId="0" autoUpdateAnimBg="0"/>
      <p:bldP spid="2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:a16="http://schemas.microsoft.com/office/drawing/2014/main" xmlns="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grpSp>
          <p:nvGrpSpPr>
            <p:cNvPr id="15" name="Grup 14">
              <a:extLst>
                <a:ext uri="{FF2B5EF4-FFF2-40B4-BE49-F238E27FC236}">
                  <a16:creationId xmlns:a16="http://schemas.microsoft.com/office/drawing/2014/main" xmlns="" id="{7CE1BC0A-73EA-4137-B768-2C35C5D14113}"/>
                </a:ext>
              </a:extLst>
            </p:cNvPr>
            <p:cNvGrpSpPr/>
            <p:nvPr/>
          </p:nvGrpSpPr>
          <p:grpSpPr>
            <a:xfrm>
              <a:off x="121920" y="195072"/>
              <a:ext cx="11911584" cy="6534912"/>
              <a:chOff x="121920" y="195072"/>
              <a:chExt cx="11911584" cy="6534912"/>
            </a:xfrm>
          </p:grpSpPr>
          <p:sp>
            <p:nvSpPr>
              <p:cNvPr id="13" name="Metin kutusu 12">
                <a:extLst>
                  <a:ext uri="{FF2B5EF4-FFF2-40B4-BE49-F238E27FC236}">
                    <a16:creationId xmlns:a16="http://schemas.microsoft.com/office/drawing/2014/main" xmlns="" id="{DFE57526-7961-4F0C-A985-483FEFD5914F}"/>
                  </a:ext>
                </a:extLst>
              </p:cNvPr>
              <p:cNvSpPr txBox="1"/>
              <p:nvPr/>
            </p:nvSpPr>
            <p:spPr>
              <a:xfrm>
                <a:off x="131137" y="203039"/>
                <a:ext cx="11872317" cy="215444"/>
              </a:xfrm>
              <a:prstGeom prst="rect">
                <a:avLst/>
              </a:prstGeom>
              <a:solidFill>
                <a:srgbClr val="00CC99"/>
              </a:solidFill>
              <a:ln>
                <a:solidFill>
                  <a:srgbClr val="00808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800" dirty="0"/>
              </a:p>
            </p:txBody>
          </p:sp>
          <p:pic>
            <p:nvPicPr>
              <p:cNvPr id="12" name="Resim 11">
                <a:extLst>
                  <a:ext uri="{FF2B5EF4-FFF2-40B4-BE49-F238E27FC236}">
                    <a16:creationId xmlns:a16="http://schemas.microsoft.com/office/drawing/2014/main" xmlns="" id="{39057983-CA9C-468F-8B8C-6A39AE521C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99" r="16503" b="11983"/>
              <a:stretch/>
            </p:blipFill>
            <p:spPr>
              <a:xfrm>
                <a:off x="216481" y="272784"/>
                <a:ext cx="546428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sp>
            <p:nvSpPr>
              <p:cNvPr id="14" name="Dikdörtgen 13">
                <a:extLst>
                  <a:ext uri="{FF2B5EF4-FFF2-40B4-BE49-F238E27FC236}">
                    <a16:creationId xmlns:a16="http://schemas.microsoft.com/office/drawing/2014/main" xmlns="" id="{B8155D7C-DA2A-4CAB-A9C5-42D264922424}"/>
                  </a:ext>
                </a:extLst>
              </p:cNvPr>
              <p:cNvSpPr/>
              <p:nvPr/>
            </p:nvSpPr>
            <p:spPr>
              <a:xfrm>
                <a:off x="121920" y="195072"/>
                <a:ext cx="11911584" cy="6534912"/>
              </a:xfrm>
              <a:prstGeom prst="rect">
                <a:avLst/>
              </a:prstGeom>
              <a:noFill/>
              <a:ln w="381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xmlns="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3C5491D0-1B06-43A1-A848-11884A507552}"/>
              </a:ext>
            </a:extLst>
          </p:cNvPr>
          <p:cNvSpPr/>
          <p:nvPr/>
        </p:nvSpPr>
        <p:spPr>
          <a:xfrm>
            <a:off x="216482" y="919115"/>
            <a:ext cx="11726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1" y="1712686"/>
            <a:ext cx="11726014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xmlns="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81" y="1558870"/>
            <a:ext cx="11726013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Değişmeye İstekli Olun!...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altLang="tr-TR" sz="3200" dirty="0">
                <a:latin typeface="Arial Narrow" panose="020B0606020202030204" pitchFamily="34" charset="0"/>
              </a:rPr>
              <a:t>Olaylar iyi ya da kötü değildir. Her şey “bir  durumdan” ibarettir.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altLang="tr-TR" sz="3200" dirty="0">
                <a:latin typeface="Arial Narrow" panose="020B0606020202030204" pitchFamily="34" charset="0"/>
              </a:rPr>
              <a:t>Başarısızlık duygusu ve onun yarattığı kendini küçük görme, davranışla-</a:t>
            </a:r>
            <a:r>
              <a:rPr lang="tr-TR" altLang="tr-TR" sz="3200" dirty="0" err="1">
                <a:latin typeface="Arial Narrow" panose="020B0606020202030204" pitchFamily="34" charset="0"/>
              </a:rPr>
              <a:t>rınızı</a:t>
            </a:r>
            <a:r>
              <a:rPr lang="tr-TR" altLang="tr-TR" sz="3200" dirty="0">
                <a:latin typeface="Arial Narrow" panose="020B0606020202030204" pitchFamily="34" charset="0"/>
              </a:rPr>
              <a:t> olumsuz yönde etkiler.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altLang="tr-TR" sz="3200" dirty="0">
                <a:latin typeface="Arial Narrow" panose="020B0606020202030204" pitchFamily="34" charset="0"/>
              </a:rPr>
              <a:t>Başarısızlık kavramı haritanızdan silindiğinde tüm yeni olasılık kapıları önünüze açılacaktır.</a:t>
            </a:r>
          </a:p>
          <a:p>
            <a:endParaRPr lang="tr-TR" altLang="tr-TR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829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488</Words>
  <Application>Microsoft Office PowerPoint</Application>
  <PresentationFormat>Özel</PresentationFormat>
  <Paragraphs>124</Paragraphs>
  <Slides>15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7" baseType="lpstr">
      <vt:lpstr>Office Teması</vt:lpstr>
      <vt:lpstr>Klip</vt:lpstr>
      <vt:lpstr>ZAMAN VE  ZAMAN YÖNETİMİ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ZAMAN VE  ZAMAN YÖNETİMİ</dc:title>
  <dc:creator>CylnCtn</dc:creator>
  <cp:lastModifiedBy>gedik</cp:lastModifiedBy>
  <cp:revision>51</cp:revision>
  <dcterms:created xsi:type="dcterms:W3CDTF">2017-09-25T18:07:51Z</dcterms:created>
  <dcterms:modified xsi:type="dcterms:W3CDTF">2024-03-22T06:51:29Z</dcterms:modified>
</cp:coreProperties>
</file>